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7"/>
  </p:notesMasterIdLst>
  <p:sldIdLst>
    <p:sldId id="263" r:id="rId2"/>
    <p:sldId id="257" r:id="rId3"/>
    <p:sldId id="258" r:id="rId4"/>
    <p:sldId id="259" r:id="rId5"/>
    <p:sldId id="265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44">
          <p15:clr>
            <a:srgbClr val="9AA0A6"/>
          </p15:clr>
        </p15:guide>
        <p15:guide id="2" pos="5616">
          <p15:clr>
            <a:srgbClr val="9AA0A6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876" y="66"/>
      </p:cViewPr>
      <p:guideLst>
        <p:guide pos="144"/>
        <p:guide pos="561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5410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5cf2991e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f5cf2991e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5cf2991e4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gf5cf2991e4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5cf2991e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f5cf2991e4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570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/>
        </p:nvSpPr>
        <p:spPr>
          <a:xfrm>
            <a:off x="996488" y="4811859"/>
            <a:ext cx="38067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XXVI </a:t>
            </a:r>
            <a:r>
              <a:rPr lang="en-US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Conferência</a:t>
            </a: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 da </a:t>
            </a:r>
            <a:r>
              <a:rPr lang="en-US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Sociedade</a:t>
            </a: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Ibero</a:t>
            </a: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-Americana de </a:t>
            </a:r>
            <a:r>
              <a:rPr lang="en-US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Gráfica</a:t>
            </a: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Digital, </a:t>
            </a:r>
            <a:r>
              <a:rPr lang="en-US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novembro</a:t>
            </a: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7 -11, 2022</a:t>
            </a:r>
            <a:endParaRPr sz="700" dirty="0">
              <a:solidFill>
                <a:schemeClr val="bg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Universidad Peruana de </a:t>
            </a:r>
            <a:r>
              <a:rPr lang="en-GB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Ciencias</a:t>
            </a:r>
            <a:r>
              <a:rPr lang="en-GB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Aplicadas</a:t>
            </a:r>
            <a:r>
              <a:rPr lang="en-GB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| UPC | Lima, Perú</a:t>
            </a:r>
            <a:endParaRPr sz="700" dirty="0">
              <a:solidFill>
                <a:schemeClr val="bg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rgbClr val="A5A5A5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rgbClr val="A5A5A5"/>
              </a:solidFill>
              <a:latin typeface="+mj-lt"/>
              <a:ea typeface="Verdana"/>
              <a:cs typeface="Verdana"/>
              <a:sym typeface="Verdana"/>
            </a:endParaRPr>
          </a:p>
        </p:txBody>
      </p:sp>
      <p:sp>
        <p:nvSpPr>
          <p:cNvPr id="53" name="Google Shape;53;p12"/>
          <p:cNvSpPr txBox="1"/>
          <p:nvPr/>
        </p:nvSpPr>
        <p:spPr>
          <a:xfrm>
            <a:off x="228600" y="3483428"/>
            <a:ext cx="8308800" cy="1203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Primeiro Autor – </a:t>
            </a:r>
            <a:r>
              <a:rPr lang="en-US" sz="1000" i="1" dirty="0">
                <a:solidFill>
                  <a:schemeClr val="bg1"/>
                </a:solidFill>
              </a:rPr>
              <a:t>email</a:t>
            </a:r>
            <a:endParaRPr lang="pt-BR" sz="1000" i="1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Segundo Autor - </a:t>
            </a:r>
            <a:r>
              <a:rPr lang="en-US" sz="1000" i="1" dirty="0">
                <a:solidFill>
                  <a:schemeClr val="bg1"/>
                </a:solidFill>
              </a:rPr>
              <a:t>email</a:t>
            </a:r>
            <a:endParaRPr lang="pt-BR" sz="1000" i="1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Terceiro Autor - </a:t>
            </a:r>
            <a:r>
              <a:rPr lang="en-US" sz="1000" i="1" dirty="0">
                <a:solidFill>
                  <a:schemeClr val="bg1"/>
                </a:solidFill>
              </a:rPr>
              <a:t>email</a:t>
            </a:r>
            <a:endParaRPr lang="pt-BR" sz="1000" i="1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Último autor - </a:t>
            </a:r>
            <a:r>
              <a:rPr lang="en-US" sz="1000" i="1" dirty="0">
                <a:solidFill>
                  <a:schemeClr val="bg1"/>
                </a:solidFill>
              </a:rPr>
              <a:t>email</a:t>
            </a:r>
            <a:endParaRPr sz="1000" i="1" dirty="0">
              <a:solidFill>
                <a:schemeClr val="bg1"/>
              </a:solidFill>
            </a:endParaRPr>
          </a:p>
        </p:txBody>
      </p:sp>
      <p:sp>
        <p:nvSpPr>
          <p:cNvPr id="56" name="Google Shape;56;p12"/>
          <p:cNvSpPr txBox="1">
            <a:spLocks noGrp="1"/>
          </p:cNvSpPr>
          <p:nvPr>
            <p:ph type="subTitle" idx="1"/>
          </p:nvPr>
        </p:nvSpPr>
        <p:spPr>
          <a:xfrm>
            <a:off x="228593" y="1723189"/>
            <a:ext cx="5923181" cy="120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1800" b="1" dirty="0">
                <a:solidFill>
                  <a:schemeClr val="bg1"/>
                </a:solidFill>
              </a:rPr>
              <a:t>Presentation Title Arial bold 18pt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1600" b="1" dirty="0">
                <a:solidFill>
                  <a:schemeClr val="bg1"/>
                </a:solidFill>
              </a:rPr>
              <a:t>Subtitle Arial 16pt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600" i="1" dirty="0" err="1">
                <a:solidFill>
                  <a:schemeClr val="bg1"/>
                </a:solidFill>
              </a:rPr>
              <a:t>Título</a:t>
            </a:r>
            <a:r>
              <a:rPr lang="en-US" sz="1600" i="1" dirty="0">
                <a:solidFill>
                  <a:schemeClr val="bg1"/>
                </a:solidFill>
              </a:rPr>
              <a:t> da </a:t>
            </a:r>
            <a:r>
              <a:rPr lang="en-US" sz="1600" i="1" dirty="0" err="1">
                <a:solidFill>
                  <a:schemeClr val="bg1"/>
                </a:solidFill>
              </a:rPr>
              <a:t>apresentação</a:t>
            </a:r>
            <a:r>
              <a:rPr lang="en-US" sz="1600" i="1" dirty="0">
                <a:solidFill>
                  <a:schemeClr val="bg1"/>
                </a:solidFill>
              </a:rPr>
              <a:t> Arial Italic 16pt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400" i="1" dirty="0" err="1">
                <a:solidFill>
                  <a:schemeClr val="bg1"/>
                </a:solidFill>
              </a:rPr>
              <a:t>Subtítulo</a:t>
            </a:r>
            <a:r>
              <a:rPr lang="en-US" sz="1400" i="1" dirty="0">
                <a:solidFill>
                  <a:schemeClr val="bg1"/>
                </a:solidFill>
              </a:rPr>
              <a:t> Arial 14pt</a:t>
            </a:r>
            <a:endParaRPr sz="1400" i="1" dirty="0">
              <a:solidFill>
                <a:schemeClr val="bg1"/>
              </a:solidFill>
            </a:endParaRPr>
          </a:p>
        </p:txBody>
      </p:sp>
      <p:cxnSp>
        <p:nvCxnSpPr>
          <p:cNvPr id="57" name="Google Shape;57;p12"/>
          <p:cNvCxnSpPr/>
          <p:nvPr/>
        </p:nvCxnSpPr>
        <p:spPr>
          <a:xfrm>
            <a:off x="600" y="4686900"/>
            <a:ext cx="9142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BE8946B3-EBC7-A273-8E32-22E8081D2C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512" y="4759453"/>
            <a:ext cx="896101" cy="2997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0C29DCC-480C-9FD9-63C6-5CD2281204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25714" y="93126"/>
            <a:ext cx="2844347" cy="1692704"/>
          </a:xfrm>
          <a:prstGeom prst="rect">
            <a:avLst/>
          </a:prstGeom>
        </p:spPr>
      </p:pic>
      <p:sp>
        <p:nvSpPr>
          <p:cNvPr id="3" name="Google Shape;56;p12">
            <a:extLst>
              <a:ext uri="{FF2B5EF4-FFF2-40B4-BE49-F238E27FC236}">
                <a16:creationId xmlns:a16="http://schemas.microsoft.com/office/drawing/2014/main" id="{C0EB0524-CB55-F960-F608-7AF828D13FE9}"/>
              </a:ext>
            </a:extLst>
          </p:cNvPr>
          <p:cNvSpPr txBox="1">
            <a:spLocks/>
          </p:cNvSpPr>
          <p:nvPr/>
        </p:nvSpPr>
        <p:spPr>
          <a:xfrm>
            <a:off x="228593" y="333209"/>
            <a:ext cx="54078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en-GB" sz="1800" b="1" dirty="0" err="1">
                <a:solidFill>
                  <a:schemeClr val="bg1"/>
                </a:solidFill>
              </a:rPr>
              <a:t>Sessão</a:t>
            </a:r>
            <a:r>
              <a:rPr lang="en-GB" sz="1800" b="1" dirty="0">
                <a:solidFill>
                  <a:schemeClr val="bg1"/>
                </a:solidFill>
              </a:rPr>
              <a:t> D1.S1.A</a:t>
            </a: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24C405-B463-CB09-DBC9-D61635AA91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347869" y="2373185"/>
            <a:ext cx="5143500" cy="39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/>
        </p:nvSpPr>
        <p:spPr>
          <a:xfrm>
            <a:off x="228600" y="745125"/>
            <a:ext cx="3974700" cy="37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dirty="0">
                <a:solidFill>
                  <a:schemeClr val="dk2"/>
                </a:solidFill>
              </a:rPr>
              <a:t>Subtitle, Arial normal 14 </a:t>
            </a:r>
            <a:r>
              <a:rPr lang="en-US" dirty="0" err="1">
                <a:solidFill>
                  <a:schemeClr val="dk2"/>
                </a:solidFill>
              </a:rPr>
              <a:t>pt</a:t>
            </a: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1200" dirty="0">
                <a:solidFill>
                  <a:schemeClr val="dk2"/>
                </a:solidFill>
              </a:rPr>
              <a:t>Text, Arial normal 12 </a:t>
            </a:r>
            <a:r>
              <a:rPr lang="en-US" sz="1200" dirty="0" err="1">
                <a:solidFill>
                  <a:schemeClr val="dk2"/>
                </a:solidFill>
              </a:rPr>
              <a:t>pt</a:t>
            </a:r>
            <a:endParaRPr sz="1200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2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1200" dirty="0">
                <a:solidFill>
                  <a:schemeClr val="dk2"/>
                </a:solidFill>
              </a:rPr>
              <a:t>Gray area (images layout possibilities)</a:t>
            </a:r>
            <a:endParaRPr sz="12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000" i="1" dirty="0">
              <a:solidFill>
                <a:srgbClr val="434343"/>
              </a:solidFill>
            </a:endParaRP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228600" y="124125"/>
            <a:ext cx="86868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 b="1" dirty="0">
                <a:solidFill>
                  <a:srgbClr val="999999"/>
                </a:solidFill>
              </a:rPr>
              <a:t>Title, Arial bold, 18 </a:t>
            </a:r>
            <a:r>
              <a:rPr lang="en-US" sz="1800" b="1" dirty="0" err="1">
                <a:solidFill>
                  <a:srgbClr val="999999"/>
                </a:solidFill>
              </a:rPr>
              <a:t>pt</a:t>
            </a:r>
            <a:endParaRPr sz="1800" b="1" dirty="0">
              <a:solidFill>
                <a:srgbClr val="999999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443000" y="729825"/>
            <a:ext cx="4472400" cy="377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8" name="Google Shape;68;p13"/>
          <p:cNvCxnSpPr/>
          <p:nvPr/>
        </p:nvCxnSpPr>
        <p:spPr>
          <a:xfrm>
            <a:off x="600" y="4686900"/>
            <a:ext cx="9142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97;p16">
            <a:extLst>
              <a:ext uri="{FF2B5EF4-FFF2-40B4-BE49-F238E27FC236}">
                <a16:creationId xmlns:a16="http://schemas.microsoft.com/office/drawing/2014/main" id="{79431460-5F9C-C847-5429-470A3834D322}"/>
              </a:ext>
            </a:extLst>
          </p:cNvPr>
          <p:cNvSpPr txBox="1"/>
          <p:nvPr/>
        </p:nvSpPr>
        <p:spPr>
          <a:xfrm>
            <a:off x="6275700" y="4764675"/>
            <a:ext cx="263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Paper title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page # ( leave only the number)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9DF9FC4-9E8B-2127-9EAA-16AA2CB32D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512" y="4759453"/>
            <a:ext cx="896101" cy="299744"/>
          </a:xfrm>
          <a:prstGeom prst="rect">
            <a:avLst/>
          </a:prstGeom>
        </p:spPr>
      </p:pic>
      <p:sp>
        <p:nvSpPr>
          <p:cNvPr id="3" name="Google Shape;52;p12">
            <a:extLst>
              <a:ext uri="{FF2B5EF4-FFF2-40B4-BE49-F238E27FC236}">
                <a16:creationId xmlns:a16="http://schemas.microsoft.com/office/drawing/2014/main" id="{3C784F9D-CC2E-05ED-5D59-DBD9B1322F16}"/>
              </a:ext>
            </a:extLst>
          </p:cNvPr>
          <p:cNvSpPr txBox="1"/>
          <p:nvPr/>
        </p:nvSpPr>
        <p:spPr>
          <a:xfrm>
            <a:off x="996488" y="4811859"/>
            <a:ext cx="38067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XXVI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Conferência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 da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Sociedade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Ibero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-Americana de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Gráfica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Digital,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novembro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7 -11, 2022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Universidad Peruana de </a:t>
            </a:r>
            <a:r>
              <a:rPr lang="en-GB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Ciencias</a:t>
            </a: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GB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Aplicadas</a:t>
            </a: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| UPC | Lima, Perú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/>
        </p:nvSpPr>
        <p:spPr>
          <a:xfrm>
            <a:off x="228600" y="745125"/>
            <a:ext cx="86868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dirty="0">
                <a:solidFill>
                  <a:schemeClr val="dk2"/>
                </a:solidFill>
              </a:rPr>
              <a:t>Subtitle, Arial normal 14 </a:t>
            </a:r>
            <a:r>
              <a:rPr lang="en-US" dirty="0" err="1">
                <a:solidFill>
                  <a:schemeClr val="dk2"/>
                </a:solidFill>
              </a:rPr>
              <a:t>pt</a:t>
            </a:r>
            <a:endParaRPr lang="en-US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1200" dirty="0">
                <a:solidFill>
                  <a:schemeClr val="dk2"/>
                </a:solidFill>
              </a:rPr>
              <a:t>Text, Arial normal 12 </a:t>
            </a:r>
            <a:r>
              <a:rPr lang="en-US" sz="1200" dirty="0" err="1">
                <a:solidFill>
                  <a:schemeClr val="dk2"/>
                </a:solidFill>
              </a:rPr>
              <a:t>pt</a:t>
            </a:r>
            <a:endParaRPr sz="12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2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000" i="1" dirty="0">
              <a:solidFill>
                <a:srgbClr val="434343"/>
              </a:solidFill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228600" y="2199825"/>
            <a:ext cx="8686800" cy="232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9" name="Google Shape;79;p14"/>
          <p:cNvCxnSpPr/>
          <p:nvPr/>
        </p:nvCxnSpPr>
        <p:spPr>
          <a:xfrm>
            <a:off x="600" y="4686900"/>
            <a:ext cx="9142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64;p13">
            <a:extLst>
              <a:ext uri="{FF2B5EF4-FFF2-40B4-BE49-F238E27FC236}">
                <a16:creationId xmlns:a16="http://schemas.microsoft.com/office/drawing/2014/main" id="{E28A1BBA-E5FE-A7FA-A908-E6DCBFCD28A7}"/>
              </a:ext>
            </a:extLst>
          </p:cNvPr>
          <p:cNvSpPr txBox="1">
            <a:spLocks/>
          </p:cNvSpPr>
          <p:nvPr/>
        </p:nvSpPr>
        <p:spPr>
          <a:xfrm>
            <a:off x="228600" y="124125"/>
            <a:ext cx="86868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en-US" sz="1800" b="1" dirty="0">
                <a:solidFill>
                  <a:srgbClr val="999999"/>
                </a:solidFill>
              </a:rPr>
              <a:t>Title, Arial bold, 18 </a:t>
            </a:r>
            <a:r>
              <a:rPr lang="en-US" sz="1800" b="1" dirty="0" err="1">
                <a:solidFill>
                  <a:srgbClr val="999999"/>
                </a:solidFill>
              </a:rPr>
              <a:t>pt</a:t>
            </a:r>
            <a:endParaRPr lang="en-US" sz="1800" b="1" dirty="0">
              <a:solidFill>
                <a:srgbClr val="999999"/>
              </a:solidFill>
            </a:endParaRPr>
          </a:p>
        </p:txBody>
      </p:sp>
      <p:sp>
        <p:nvSpPr>
          <p:cNvPr id="5" name="Google Shape;97;p16">
            <a:extLst>
              <a:ext uri="{FF2B5EF4-FFF2-40B4-BE49-F238E27FC236}">
                <a16:creationId xmlns:a16="http://schemas.microsoft.com/office/drawing/2014/main" id="{EBF399FE-D32D-E30D-762C-2F8B41324155}"/>
              </a:ext>
            </a:extLst>
          </p:cNvPr>
          <p:cNvSpPr txBox="1"/>
          <p:nvPr/>
        </p:nvSpPr>
        <p:spPr>
          <a:xfrm>
            <a:off x="6275700" y="4764675"/>
            <a:ext cx="263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Paper title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page # ( leave only the number)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940FD70-304D-404C-3EF0-A93EE73CF9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512" y="4759453"/>
            <a:ext cx="896101" cy="299744"/>
          </a:xfrm>
          <a:prstGeom prst="rect">
            <a:avLst/>
          </a:prstGeom>
        </p:spPr>
      </p:pic>
      <p:sp>
        <p:nvSpPr>
          <p:cNvPr id="2" name="Google Shape;52;p12">
            <a:extLst>
              <a:ext uri="{FF2B5EF4-FFF2-40B4-BE49-F238E27FC236}">
                <a16:creationId xmlns:a16="http://schemas.microsoft.com/office/drawing/2014/main" id="{BC7FF75B-05C3-764E-A10F-CE78C12BA872}"/>
              </a:ext>
            </a:extLst>
          </p:cNvPr>
          <p:cNvSpPr txBox="1"/>
          <p:nvPr/>
        </p:nvSpPr>
        <p:spPr>
          <a:xfrm>
            <a:off x="996488" y="4811859"/>
            <a:ext cx="38067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XXVI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Conferência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 da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Sociedade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Ibero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-Americana de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Gráfica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Digital,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novembro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7 -11, 2022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Universidad Peruana de </a:t>
            </a:r>
            <a:r>
              <a:rPr lang="en-GB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Ciencias</a:t>
            </a: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GB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Aplicadas</a:t>
            </a: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| UPC | Lima, Perú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/>
        </p:nvSpPr>
        <p:spPr>
          <a:xfrm>
            <a:off x="228600" y="745125"/>
            <a:ext cx="8686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2"/>
              </a:buClr>
              <a:buSzPts val="2800"/>
            </a:pPr>
            <a:r>
              <a:rPr lang="en-US" dirty="0">
                <a:solidFill>
                  <a:schemeClr val="dk2"/>
                </a:solidFill>
              </a:rPr>
              <a:t>Subtitle, Arial normal 14 </a:t>
            </a:r>
            <a:r>
              <a:rPr lang="en-US" dirty="0" err="1">
                <a:solidFill>
                  <a:schemeClr val="dk2"/>
                </a:solidFill>
              </a:rPr>
              <a:t>pt</a:t>
            </a: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2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2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2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000" i="1" dirty="0">
              <a:solidFill>
                <a:srgbClr val="434343"/>
              </a:solidFill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4604250" y="1206825"/>
            <a:ext cx="4311300" cy="331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290350" y="1206825"/>
            <a:ext cx="4051200" cy="331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" name="Google Shape;91;p15"/>
          <p:cNvCxnSpPr/>
          <p:nvPr/>
        </p:nvCxnSpPr>
        <p:spPr>
          <a:xfrm>
            <a:off x="600" y="4686900"/>
            <a:ext cx="9142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64;p13">
            <a:extLst>
              <a:ext uri="{FF2B5EF4-FFF2-40B4-BE49-F238E27FC236}">
                <a16:creationId xmlns:a16="http://schemas.microsoft.com/office/drawing/2014/main" id="{E5264E02-B384-6010-929C-6E51C8D30FA4}"/>
              </a:ext>
            </a:extLst>
          </p:cNvPr>
          <p:cNvSpPr txBox="1">
            <a:spLocks/>
          </p:cNvSpPr>
          <p:nvPr/>
        </p:nvSpPr>
        <p:spPr>
          <a:xfrm>
            <a:off x="228600" y="124125"/>
            <a:ext cx="86868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en-US" sz="1800" b="1" dirty="0">
                <a:solidFill>
                  <a:srgbClr val="999999"/>
                </a:solidFill>
              </a:rPr>
              <a:t>Title, Arial bold, 18 </a:t>
            </a:r>
            <a:r>
              <a:rPr lang="en-US" sz="1800" b="1" dirty="0" err="1">
                <a:solidFill>
                  <a:srgbClr val="999999"/>
                </a:solidFill>
              </a:rPr>
              <a:t>pt</a:t>
            </a:r>
            <a:endParaRPr lang="en-US" sz="1800" b="1" dirty="0">
              <a:solidFill>
                <a:srgbClr val="999999"/>
              </a:solidFill>
            </a:endParaRPr>
          </a:p>
        </p:txBody>
      </p:sp>
      <p:sp>
        <p:nvSpPr>
          <p:cNvPr id="5" name="Google Shape;97;p16">
            <a:extLst>
              <a:ext uri="{FF2B5EF4-FFF2-40B4-BE49-F238E27FC236}">
                <a16:creationId xmlns:a16="http://schemas.microsoft.com/office/drawing/2014/main" id="{E978815D-80D5-70D0-4FB5-843C23791C05}"/>
              </a:ext>
            </a:extLst>
          </p:cNvPr>
          <p:cNvSpPr txBox="1"/>
          <p:nvPr/>
        </p:nvSpPr>
        <p:spPr>
          <a:xfrm>
            <a:off x="6275700" y="4764675"/>
            <a:ext cx="263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Paper title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page # ( leave only the number)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2436466-DB2D-23A6-6CB1-159FFEFE5F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512" y="4759453"/>
            <a:ext cx="896101" cy="299744"/>
          </a:xfrm>
          <a:prstGeom prst="rect">
            <a:avLst/>
          </a:prstGeom>
        </p:spPr>
      </p:pic>
      <p:sp>
        <p:nvSpPr>
          <p:cNvPr id="2" name="Google Shape;52;p12">
            <a:extLst>
              <a:ext uri="{FF2B5EF4-FFF2-40B4-BE49-F238E27FC236}">
                <a16:creationId xmlns:a16="http://schemas.microsoft.com/office/drawing/2014/main" id="{CA2F4ABA-7ED9-2473-3DA4-A5DD1DA74AA3}"/>
              </a:ext>
            </a:extLst>
          </p:cNvPr>
          <p:cNvSpPr txBox="1"/>
          <p:nvPr/>
        </p:nvSpPr>
        <p:spPr>
          <a:xfrm>
            <a:off x="996488" y="4811859"/>
            <a:ext cx="38067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XXVI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Conferência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 da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Sociedade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Ibero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-Americana de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Gráfica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Digital, </a:t>
            </a:r>
            <a:r>
              <a:rPr lang="en-US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novembro</a:t>
            </a:r>
            <a:r>
              <a:rPr lang="en-US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7 -11, 2022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Universidad Peruana de </a:t>
            </a:r>
            <a:r>
              <a:rPr lang="en-GB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Ciencias</a:t>
            </a: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GB" sz="700" dirty="0" err="1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Aplicadas</a:t>
            </a:r>
            <a:r>
              <a:rPr lang="en-GB" sz="700" dirty="0"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rPr>
              <a:t> | UPC | Lima, Perú</a:t>
            </a: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tx1"/>
              </a:solidFill>
              <a:latin typeface="+mj-lt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Google Shape;57;p12"/>
          <p:cNvCxnSpPr/>
          <p:nvPr/>
        </p:nvCxnSpPr>
        <p:spPr>
          <a:xfrm>
            <a:off x="600" y="4686900"/>
            <a:ext cx="9142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99;p16">
            <a:extLst>
              <a:ext uri="{FF2B5EF4-FFF2-40B4-BE49-F238E27FC236}">
                <a16:creationId xmlns:a16="http://schemas.microsoft.com/office/drawing/2014/main" id="{0C92BAE0-B490-47FA-5B65-99FFC571D1C8}"/>
              </a:ext>
            </a:extLst>
          </p:cNvPr>
          <p:cNvSpPr txBox="1"/>
          <p:nvPr/>
        </p:nvSpPr>
        <p:spPr>
          <a:xfrm>
            <a:off x="228600" y="1324700"/>
            <a:ext cx="86868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1300" dirty="0" err="1">
                <a:solidFill>
                  <a:schemeClr val="bg1"/>
                </a:solidFill>
              </a:rPr>
              <a:t>Reconhecimento</a:t>
            </a:r>
            <a:r>
              <a:rPr lang="en-US" sz="1300" dirty="0">
                <a:solidFill>
                  <a:schemeClr val="bg1"/>
                </a:solidFill>
              </a:rPr>
              <a:t> (</a:t>
            </a:r>
            <a:r>
              <a:rPr lang="en-US" dirty="0">
                <a:solidFill>
                  <a:schemeClr val="bg1"/>
                </a:solidFill>
              </a:rPr>
              <a:t>Arial</a:t>
            </a:r>
            <a:r>
              <a:rPr lang="en-US" sz="1300" dirty="0">
                <a:solidFill>
                  <a:schemeClr val="bg1"/>
                </a:solidFill>
              </a:rPr>
              <a:t>, 14 </a:t>
            </a:r>
            <a:r>
              <a:rPr lang="en-US" sz="1300" dirty="0" err="1">
                <a:solidFill>
                  <a:schemeClr val="bg1"/>
                </a:solidFill>
              </a:rPr>
              <a:t>pt</a:t>
            </a:r>
            <a:r>
              <a:rPr lang="en-US" sz="1300" dirty="0">
                <a:solidFill>
                  <a:schemeClr val="bg1"/>
                </a:solidFill>
              </a:rPr>
              <a:t>)</a:t>
            </a:r>
            <a:endParaRPr sz="13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2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endParaRPr sz="12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000" i="1" dirty="0">
              <a:solidFill>
                <a:schemeClr val="bg1"/>
              </a:solidFill>
            </a:endParaRPr>
          </a:p>
        </p:txBody>
      </p:sp>
      <p:sp>
        <p:nvSpPr>
          <p:cNvPr id="6" name="Google Shape;97;p16">
            <a:extLst>
              <a:ext uri="{FF2B5EF4-FFF2-40B4-BE49-F238E27FC236}">
                <a16:creationId xmlns:a16="http://schemas.microsoft.com/office/drawing/2014/main" id="{A2C53D8D-BA57-39BB-44E0-D698ACF12F93}"/>
              </a:ext>
            </a:extLst>
          </p:cNvPr>
          <p:cNvSpPr txBox="1"/>
          <p:nvPr/>
        </p:nvSpPr>
        <p:spPr>
          <a:xfrm>
            <a:off x="6275700" y="4764675"/>
            <a:ext cx="263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Paper title</a:t>
            </a:r>
            <a:endParaRPr sz="700" dirty="0">
              <a:solidFill>
                <a:schemeClr val="bg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page # ( leave only the number)</a:t>
            </a:r>
            <a:endParaRPr sz="700" dirty="0">
              <a:solidFill>
                <a:schemeClr val="bg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52;p12">
            <a:extLst>
              <a:ext uri="{FF2B5EF4-FFF2-40B4-BE49-F238E27FC236}">
                <a16:creationId xmlns:a16="http://schemas.microsoft.com/office/drawing/2014/main" id="{7566F8B9-40AF-30B2-858B-959E98BBF8E0}"/>
              </a:ext>
            </a:extLst>
          </p:cNvPr>
          <p:cNvSpPr txBox="1"/>
          <p:nvPr/>
        </p:nvSpPr>
        <p:spPr>
          <a:xfrm>
            <a:off x="996488" y="4811859"/>
            <a:ext cx="38067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XXVI Conference of the </a:t>
            </a:r>
            <a:r>
              <a:rPr lang="en-US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Iberoamerican</a:t>
            </a:r>
            <a:r>
              <a:rPr lang="en-US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Society of Digital Graphics November 7th -11th, 2022</a:t>
            </a:r>
            <a:endParaRPr sz="700" dirty="0">
              <a:solidFill>
                <a:schemeClr val="bg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Universidad Peruana de </a:t>
            </a:r>
            <a:r>
              <a:rPr lang="en-GB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Ciencias</a:t>
            </a:r>
            <a:r>
              <a:rPr lang="en-GB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Aplicadas</a:t>
            </a:r>
            <a:r>
              <a:rPr lang="en-GB" sz="700" dirty="0">
                <a:solidFill>
                  <a:schemeClr val="bg1"/>
                </a:solidFill>
                <a:latin typeface="+mj-lt"/>
                <a:ea typeface="Verdana"/>
                <a:cs typeface="Verdana"/>
                <a:sym typeface="Verdana"/>
              </a:rPr>
              <a:t> | UPC | Lima, Perú</a:t>
            </a:r>
            <a:endParaRPr sz="700" dirty="0">
              <a:solidFill>
                <a:schemeClr val="bg1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rgbClr val="A5A5A5"/>
              </a:solidFill>
              <a:latin typeface="+mj-lt"/>
              <a:ea typeface="Verdana"/>
              <a:cs typeface="Verdana"/>
              <a:sym typeface="Verdan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rgbClr val="A5A5A5"/>
              </a:solidFill>
              <a:latin typeface="+mj-lt"/>
              <a:ea typeface="Verdana"/>
              <a:cs typeface="Verdana"/>
              <a:sym typeface="Verdana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D50D6DC-AB26-AF43-9D87-424C150094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512" y="4759453"/>
            <a:ext cx="896101" cy="2997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BA3533D-8AFC-993E-F924-203A099CD3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99052" y="2970273"/>
            <a:ext cx="2844347" cy="1692704"/>
          </a:xfrm>
          <a:prstGeom prst="rect">
            <a:avLst/>
          </a:prstGeom>
        </p:spPr>
      </p:pic>
      <p:sp>
        <p:nvSpPr>
          <p:cNvPr id="2" name="Google Shape;53;p12">
            <a:extLst>
              <a:ext uri="{FF2B5EF4-FFF2-40B4-BE49-F238E27FC236}">
                <a16:creationId xmlns:a16="http://schemas.microsoft.com/office/drawing/2014/main" id="{D0B1B8F4-4242-CA35-74A9-1990E5AA4DA6}"/>
              </a:ext>
            </a:extLst>
          </p:cNvPr>
          <p:cNvSpPr txBox="1"/>
          <p:nvPr/>
        </p:nvSpPr>
        <p:spPr>
          <a:xfrm>
            <a:off x="228600" y="3483428"/>
            <a:ext cx="8308800" cy="1203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Primeiro Autor – </a:t>
            </a:r>
            <a:r>
              <a:rPr lang="pt-BR" sz="1000" i="1" dirty="0">
                <a:solidFill>
                  <a:schemeClr val="bg1"/>
                </a:solidFill>
              </a:rPr>
              <a:t>Afiliação, Cidade, Pais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Segundo Autor - </a:t>
            </a:r>
            <a:r>
              <a:rPr lang="pt-BR" sz="1000" i="1" dirty="0">
                <a:solidFill>
                  <a:schemeClr val="bg1"/>
                </a:solidFill>
              </a:rPr>
              <a:t>Afiliação, Cidade, Pais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Terceiro Autor - </a:t>
            </a:r>
            <a:r>
              <a:rPr lang="pt-BR" sz="1000" i="1" dirty="0">
                <a:solidFill>
                  <a:schemeClr val="bg1"/>
                </a:solidFill>
              </a:rPr>
              <a:t>Afiliação, Cidade, Pais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pt-BR" sz="1300" i="1" dirty="0">
                <a:solidFill>
                  <a:schemeClr val="bg1"/>
                </a:solidFill>
              </a:rPr>
              <a:t>Último autor - </a:t>
            </a:r>
            <a:r>
              <a:rPr lang="pt-BR" sz="1000" i="1" dirty="0">
                <a:solidFill>
                  <a:schemeClr val="bg1"/>
                </a:solidFill>
              </a:rPr>
              <a:t>Afiliação, Cidade, Pais</a:t>
            </a:r>
            <a:endParaRPr sz="1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8281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306</Words>
  <Application>Microsoft Office PowerPoint</Application>
  <PresentationFormat>Presentación en pantalla (16:9)</PresentationFormat>
  <Paragraphs>47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Verdana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Pablo C. Herrera Polo</cp:lastModifiedBy>
  <cp:revision>8</cp:revision>
  <dcterms:modified xsi:type="dcterms:W3CDTF">2022-10-03T08:10:20Z</dcterms:modified>
</cp:coreProperties>
</file>