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3" r:id="rId4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62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F35E-676A-18C7-63D2-949E746B0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AD39A-D9A1-9FC4-A0BB-F1C2C8AAA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3F2C7-CC2C-07A3-C8EE-282C3C44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557C0-CDA1-D964-BC0D-E62720331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7A1F6-441F-024C-4568-9743B532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4926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2D36-4D76-8B98-F554-D687AFF3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1BC44-9FCB-EF36-0EC1-18CFC0840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C3EE1-3960-CA5A-C592-E03C1942A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F17F9-5A39-A8E5-8436-411787FA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8F22D-B4AA-8C70-9BB4-7CABED5E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3098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B44C4-938D-A01B-2AF2-AD67B206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3C1F7-AB7F-6F3C-4ED3-A8171758E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8FBBB-9654-48C8-07A4-755C48D2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2D934-062D-6407-68C0-537DB229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538D5-DC20-E649-E241-7559A0C2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7431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1A2A8-19A2-7A99-961E-1C8F78ED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25DBB-2E46-BCE4-EFB6-C07B0191F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BD482-8A15-7E27-7BFB-C34278003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8823-0FE4-FFFA-70F9-3488E5AE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1C5CF-43F3-59F0-CA06-36F26FE7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89023-B6B6-8846-2143-3C224D32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2442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25274-4D56-EFD1-72CA-1CB28DEC3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38803-8557-28D9-D17B-597AAAE7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5AC07-06FA-C774-6A88-83FF084F3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53C4E-DDAB-4926-9177-826A2AC8C3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A16683-B2FC-A3F1-91C1-4945F7025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E5426-3296-6654-EEEB-1539E9C7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3FF62-355E-B80B-DFA2-E2AEF4AF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3A324-5866-8258-23AA-177CB81F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0541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C3165-9100-A65A-50EE-2A419136E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97103F-8605-A22F-2CD9-5438F5DF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242AF-4BB4-3206-85D2-9E2D25298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6731C-2CBA-9A2D-841F-D8CF891D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011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606CF-CAAA-4DB1-C950-6F65F761D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27024-0EBD-D0F9-FEE8-AAA7D251B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B05CE-1188-F0F6-607F-0DF357B9F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2543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8877-C0F8-1706-19D6-E94772009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41328-AC0B-48A6-56A1-715D859D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6FE35-8365-EAF1-92D5-A44D07DAF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11078-FB08-07F2-433F-5D68EE7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DFD91-8836-7FDD-792D-447BEF60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BF9C7-1019-5634-6993-4855CF3E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2654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9418-14FC-413E-C7DB-0302EA66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A7879-6D16-FCA8-BA19-1CB11FDA8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B061C-9218-E01D-0691-8D5F93AB8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44F68-F8E8-AD1C-FB55-0C0D3629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6ADCA-6396-9B72-2C72-7BFED605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1C198-C899-8F99-FD0C-E64572653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6623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3566-12C6-09F2-7452-DF893220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F0C2C-A66D-C811-C188-3948AFEB3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24A8C-6C88-35F1-8A81-5DB289FB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C37F2-673F-C8EE-D3A4-2B2A50365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D160-8159-50A7-D2BF-281982C1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0813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DB4D82-478E-231B-F3BE-5F6A92904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47073-60F8-6F47-5AE7-18A48775D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E119A-C4B5-8795-AED9-AD1FF14B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763C1-5A54-F359-C929-AAE8396F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2903C-3306-7919-2A64-19216208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0311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D74D51-C950-F103-A951-360854D9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46DAF-EFF2-9A05-39E7-8C8C3D313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31607-078C-14CE-1187-C366F03C6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E2C52-A7CD-3BF4-95E2-2470243AF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22FBB-E632-9E15-CE40-E6C61BD22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96210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394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5967C0F-3BA4-469C-7922-0985C43E7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0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8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01. CAPITULO</dc:title>
  <dc:creator>Quico</dc:creator>
  <cp:lastModifiedBy>Angel Armagno</cp:lastModifiedBy>
  <cp:revision>19</cp:revision>
  <cp:lastPrinted>2023-11-09T16:51:31Z</cp:lastPrinted>
  <dcterms:created xsi:type="dcterms:W3CDTF">2022-07-25T23:53:27Z</dcterms:created>
  <dcterms:modified xsi:type="dcterms:W3CDTF">2025-09-29T19:08:16Z</dcterms:modified>
</cp:coreProperties>
</file>