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4" r:id="rId3"/>
    <p:sldId id="263" r:id="rId4"/>
  </p:sldIdLst>
  <p:sldSz cx="12192000" cy="6858000"/>
  <p:notesSz cx="6858000" cy="9144000"/>
  <p:defaultTextStyle>
    <a:defPPr>
      <a:defRPr lang="es-U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62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2F35E-676A-18C7-63D2-949E746B02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4AD39A-D9A1-9FC4-A0BB-F1C2C8AAA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U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3F2C7-CC2C-07A3-C8EE-282C3C441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1D6F-E2DD-4479-9512-20D01E7B7112}" type="datetimeFigureOut">
              <a:rPr lang="es-UY" smtClean="0"/>
              <a:t>29/9/2025</a:t>
            </a:fld>
            <a:endParaRPr lang="es-U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9557C0-CDA1-D964-BC0D-E62720331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D7A1F6-441F-024C-4568-9743B5320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85C2-DFC4-492A-80BD-788C294F8C4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849260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62D36-4D76-8B98-F554-D687AFF37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1BC44-9FCB-EF36-0EC1-18CFC0840B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CC3EE1-3960-CA5A-C592-E03C1942A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1D6F-E2DD-4479-9512-20D01E7B7112}" type="datetimeFigureOut">
              <a:rPr lang="es-UY" smtClean="0"/>
              <a:t>29/9/2025</a:t>
            </a:fld>
            <a:endParaRPr lang="es-U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F17F9-5A39-A8E5-8436-411787FA5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F8F22D-B4AA-8C70-9BB4-7CABED5E4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85C2-DFC4-492A-80BD-788C294F8C4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530987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B44C4-938D-A01B-2AF2-AD67B206B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63C1F7-AB7F-6F3C-4ED3-A8171758E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78FBBB-9654-48C8-07A4-755C48D21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1D6F-E2DD-4479-9512-20D01E7B7112}" type="datetimeFigureOut">
              <a:rPr lang="es-UY" smtClean="0"/>
              <a:t>29/9/2025</a:t>
            </a:fld>
            <a:endParaRPr lang="es-U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2D934-062D-6407-68C0-537DB2291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B538D5-DC20-E649-E241-7559A0C2E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85C2-DFC4-492A-80BD-788C294F8C4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974314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1A2A8-19A2-7A99-961E-1C8F78ED1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25DBB-2E46-BCE4-EFB6-C07B0191F1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8BD482-8A15-7E27-7BFB-C34278003A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E58823-0FE4-FFFA-70F9-3488E5AEA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1D6F-E2DD-4479-9512-20D01E7B7112}" type="datetimeFigureOut">
              <a:rPr lang="es-UY" smtClean="0"/>
              <a:t>29/9/2025</a:t>
            </a:fld>
            <a:endParaRPr lang="es-U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81C5CF-43F3-59F0-CA06-36F26FE77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689023-B6B6-8846-2143-3C224D321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85C2-DFC4-492A-80BD-788C294F8C4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124429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25274-4D56-EFD1-72CA-1CB28DEC3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F38803-8557-28D9-D17B-597AAAE769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25AC07-06FA-C774-6A88-83FF084F3F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553C4E-DDAB-4926-9177-826A2AC8C3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A16683-B2FC-A3F1-91C1-4945F70257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0E5426-3296-6654-EEEB-1539E9C77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1D6F-E2DD-4479-9512-20D01E7B7112}" type="datetimeFigureOut">
              <a:rPr lang="es-UY" smtClean="0"/>
              <a:t>29/9/2025</a:t>
            </a:fld>
            <a:endParaRPr lang="es-U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F3FF62-355E-B80B-DFA2-E2AEF4AF9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33A324-5866-8258-23AA-177CB81FA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85C2-DFC4-492A-80BD-788C294F8C4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705414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C3165-9100-A65A-50EE-2A419136E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97103F-8605-A22F-2CD9-5438F5DF9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1D6F-E2DD-4479-9512-20D01E7B7112}" type="datetimeFigureOut">
              <a:rPr lang="es-UY" smtClean="0"/>
              <a:t>29/9/2025</a:t>
            </a:fld>
            <a:endParaRPr lang="es-U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8242AF-4BB4-3206-85D2-9E2D25298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36731C-2CBA-9A2D-841F-D8CF891D3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85C2-DFC4-492A-80BD-788C294F8C4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101106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8606CF-CAAA-4DB1-C950-6F65F761D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1D6F-E2DD-4479-9512-20D01E7B7112}" type="datetimeFigureOut">
              <a:rPr lang="es-UY" smtClean="0"/>
              <a:t>29/9/2025</a:t>
            </a:fld>
            <a:endParaRPr lang="es-U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C27024-0EBD-D0F9-FEE8-AAA7D251B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B05CE-1188-F0F6-607F-0DF357B9F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85C2-DFC4-492A-80BD-788C294F8C4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625434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B8877-C0F8-1706-19D6-E94772009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641328-AC0B-48A6-56A1-715D859DA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56FE35-8365-EAF1-92D5-A44D07DAF8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C11078-FB08-07F2-433F-5D68EE7C0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1D6F-E2DD-4479-9512-20D01E7B7112}" type="datetimeFigureOut">
              <a:rPr lang="es-UY" smtClean="0"/>
              <a:t>29/9/2025</a:t>
            </a:fld>
            <a:endParaRPr lang="es-U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5DFD91-8836-7FDD-792D-447BEF605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6BF9C7-1019-5634-6993-4855CF3E0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85C2-DFC4-492A-80BD-788C294F8C4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626543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79418-14FC-413E-C7DB-0302EA668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9A7879-6D16-FCA8-BA19-1CB11FDA8B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U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8B061C-9218-E01D-0691-8D5F93AB84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844F68-F8E8-AD1C-FB55-0C0D36296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1D6F-E2DD-4479-9512-20D01E7B7112}" type="datetimeFigureOut">
              <a:rPr lang="es-UY" smtClean="0"/>
              <a:t>29/9/2025</a:t>
            </a:fld>
            <a:endParaRPr lang="es-U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6ADCA-6396-9B72-2C72-7BFED6058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81C198-C899-8F99-FD0C-E64572653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85C2-DFC4-492A-80BD-788C294F8C4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4266234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C3566-12C6-09F2-7452-DF893220B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2F0C2C-A66D-C811-C188-3948AFEB36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524A8C-6C88-35F1-8A81-5DB289FBB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1D6F-E2DD-4479-9512-20D01E7B7112}" type="datetimeFigureOut">
              <a:rPr lang="es-UY" smtClean="0"/>
              <a:t>29/9/2025</a:t>
            </a:fld>
            <a:endParaRPr lang="es-U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C37F2-673F-C8EE-D3A4-2B2A50365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32D160-8159-50A7-D2BF-281982C16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85C2-DFC4-492A-80BD-788C294F8C4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408139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DB4D82-478E-231B-F3BE-5F6A92904B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147073-60F8-6F47-5AE7-18A48775D3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0E119A-C4B5-8795-AED9-AD1FF14B3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1D6F-E2DD-4479-9512-20D01E7B7112}" type="datetimeFigureOut">
              <a:rPr lang="es-UY" smtClean="0"/>
              <a:t>29/9/2025</a:t>
            </a:fld>
            <a:endParaRPr lang="es-U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3763C1-5A54-F359-C929-AAE8396FF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C2903C-3306-7919-2A64-19216208A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885C2-DFC4-492A-80BD-788C294F8C4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703112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D74D51-C950-F103-A951-360854D95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U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F46DAF-EFF2-9A05-39E7-8C8C3D3139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U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931607-078C-14CE-1187-C366F03C63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B1D6F-E2DD-4479-9512-20D01E7B7112}" type="datetimeFigureOut">
              <a:rPr lang="es-UY" smtClean="0"/>
              <a:t>29/9/2025</a:t>
            </a:fld>
            <a:endParaRPr lang="es-U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CE2C52-A7CD-3BF4-95E2-2470243AFF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U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622FBB-E632-9E15-CE40-E6C61BD22A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5885C2-DFC4-492A-80BD-788C294F8C4B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962101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3943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7C4B664-7EEE-DF7F-18BA-CED0F7A776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806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48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0</Words>
  <Application>Microsoft Office PowerPoint</Application>
  <PresentationFormat>Panorámica</PresentationFormat>
  <Paragraphs>0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01. CAPITULO</dc:title>
  <dc:creator>Quico</dc:creator>
  <cp:lastModifiedBy>Angel Armagno</cp:lastModifiedBy>
  <cp:revision>19</cp:revision>
  <cp:lastPrinted>2023-11-09T16:51:31Z</cp:lastPrinted>
  <dcterms:created xsi:type="dcterms:W3CDTF">2022-07-25T23:53:27Z</dcterms:created>
  <dcterms:modified xsi:type="dcterms:W3CDTF">2025-09-29T19:08:40Z</dcterms:modified>
</cp:coreProperties>
</file>